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0" r:id="rId15"/>
    <p:sldId id="266" r:id="rId16"/>
    <p:sldId id="265" r:id="rId17"/>
    <p:sldId id="264" r:id="rId18"/>
    <p:sldId id="263" r:id="rId19"/>
    <p:sldId id="276" r:id="rId20"/>
    <p:sldId id="277" r:id="rId21"/>
    <p:sldId id="278" r:id="rId22"/>
    <p:sldId id="262" r:id="rId23"/>
    <p:sldId id="288" r:id="rId24"/>
    <p:sldId id="287" r:id="rId25"/>
    <p:sldId id="279" r:id="rId26"/>
    <p:sldId id="286" r:id="rId27"/>
    <p:sldId id="285" r:id="rId28"/>
    <p:sldId id="284" r:id="rId29"/>
    <p:sldId id="283" r:id="rId30"/>
    <p:sldId id="282" r:id="rId31"/>
    <p:sldId id="281" r:id="rId32"/>
    <p:sldId id="280" r:id="rId33"/>
    <p:sldId id="290" r:id="rId34"/>
    <p:sldId id="289" r:id="rId35"/>
    <p:sldId id="261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94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24093-6685-4C42-BDA7-550650841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F5CBDB-477D-4961-8EF8-CD5558D44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AFF0D-24D8-409C-872C-43B46D17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78EEF-988B-4722-A886-28D84C51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97409D-9AC2-43AE-B2AF-EB022034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7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6E392-5616-4964-935F-547F0D79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3E6602-3289-441B-B7F1-F7F7ACF3A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EC7C46-8945-4FEB-A595-761F548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75534B-522C-4108-99B1-A93A5C14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4E4C5-A96A-4C6E-A979-13BB11A8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61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67052A-83A6-49EF-AE3F-F59747C90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A8E327-0B85-4C77-B6C4-9AD4DF5AF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C492A0-1500-4CBC-91AC-F7E96571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3AB1E-141B-4FFF-8B20-B2E69B08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BC5010-B78F-40BB-9922-05326022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0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11ECC-28C9-451F-834E-F034A418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EC64B4-5926-4032-8701-D205C4F5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233FCD-7FD5-4FDF-9E79-2DC1B468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DBDE55-2F9D-4C43-BCA8-56505981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1C6CE3-5C4D-4B87-B128-FB2CFFFC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7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162C3-41F8-47AE-B006-FF226CDC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6AE51C-BAA3-43CD-B776-D59179FE3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E140D-49BD-4824-B3B5-B007D844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8E0928-C395-47E6-BD62-D8B33617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B331A7-B6B9-48CA-B60E-AD90306D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4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66349-10BE-46D3-A9B2-3DE49998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2D416-3467-4AF6-8387-CBA3AEAC6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390ABB-6E58-4F35-B62E-BA0FFF3C7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4AC631-6369-4FC2-BCE8-0DB675B2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24D15E-0EFE-4CD3-B14E-82A04C9A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F5296B-9AC1-4D2C-A2B9-65CDAD23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5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83452-4528-445F-A5CC-F3F54FF0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57AFF0-48C3-492B-BE4E-B8CEAF36D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9805F-BDF7-4A40-A039-9C4879B3D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55E18C-F151-437C-874D-19CA57592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040A34-48B2-4371-BB1C-6BB139D01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0A86E3-5076-4DC4-BFD2-475EC636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3DBBF2-7F60-410A-A3B8-143AE5E6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B6C0A2-123C-4897-92D0-78E713F2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B915B-01F9-4F0C-BE79-EC8AA91B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E72A09-18F0-44F9-B81A-399430B7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B9F990-4B1C-427A-9ED8-C27004AF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71F0A2-6D80-4DCB-BF5D-06BDBB53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56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FE3C33-615C-4FAD-B191-3FB80260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DFD7BA-EB29-4618-B2A5-B8A1120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49C5C2-BE45-4E93-AF2C-DB351197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69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90CEC-1676-45C9-A339-396B9E38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E2D3F-DF2C-4834-BA16-E695CC9B4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D79BEF-EF39-4D01-9A3F-58FF93F46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069ECB-26EB-43FE-8F48-504CA5DD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3475E1-AA5E-446D-8AFA-E5B3DFED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A82669-0238-419A-B91A-135F927A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4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909B0-95DF-47B9-A4D2-212A2BF0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65DDED-7E45-4A0C-AF47-5A816992E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B9D3AA-C6A2-4447-A4E6-C22FD0D1D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D381A-0AFF-4137-A86A-5FC29F87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73EA11-D570-47D7-A241-15EBC05E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DE752A-C9DF-4389-A792-6F36283F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29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574FC2-7314-4AA1-A469-2EF0DE8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42E161-BC35-4AC9-BA12-3C320E68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569FD9-1ED9-4185-BABC-EDC2E0B28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A12C-177B-44AB-863A-DA0DE0BD94C1}" type="datetimeFigureOut">
              <a:rPr lang="el-GR" smtClean="0"/>
              <a:t>29/12/2020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48B84B-C979-4AFF-B095-2D2812BC8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AC394-9D1D-4A0F-868A-F8E11024E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1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2190F-8531-496E-9E00-0802D8B9F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BF9022-4649-477D-9C02-D570AAF2E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 descr="A picture containing electronics, racket, player, ball&#10;&#10;Description automatically generated">
            <a:extLst>
              <a:ext uri="{FF2B5EF4-FFF2-40B4-BE49-F238E27FC236}">
                <a16:creationId xmlns:a16="http://schemas.microsoft.com/office/drawing/2014/main" xmlns="" id="{01C06AED-B3F5-4056-9A86-36ACACC1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0" y="1493520"/>
            <a:ext cx="6187439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5AB2B-7A75-487B-811D-B23368E2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571EBE4E-988D-48BE-A526-71CDA139D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00950"/>
            <a:ext cx="4591691" cy="2600688"/>
          </a:xfrm>
        </p:spPr>
      </p:pic>
    </p:spTree>
    <p:extLst>
      <p:ext uri="{BB962C8B-B14F-4D97-AF65-F5344CB8AC3E}">
        <p14:creationId xmlns:p14="http://schemas.microsoft.com/office/powerpoint/2010/main" val="319227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43545-7689-4EC9-9850-17DFA6DB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xmlns="" id="{9B15F3AB-0C69-4615-911F-A9DC54144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02" y="2729529"/>
            <a:ext cx="4629796" cy="2543530"/>
          </a:xfrm>
        </p:spPr>
      </p:pic>
    </p:spTree>
    <p:extLst>
      <p:ext uri="{BB962C8B-B14F-4D97-AF65-F5344CB8AC3E}">
        <p14:creationId xmlns:p14="http://schemas.microsoft.com/office/powerpoint/2010/main" val="372278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58D7A-F9D3-4DC3-A77D-E04DE1FB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xmlns="" id="{2219099F-FF09-40EC-8ECD-C5AEE070A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05713"/>
            <a:ext cx="4610743" cy="2591162"/>
          </a:xfrm>
        </p:spPr>
      </p:pic>
    </p:spTree>
    <p:extLst>
      <p:ext uri="{BB962C8B-B14F-4D97-AF65-F5344CB8AC3E}">
        <p14:creationId xmlns:p14="http://schemas.microsoft.com/office/powerpoint/2010/main" val="234788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11C48-09FC-4612-A7C8-DE8339CC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62EB3BCF-6B96-4705-A182-3C5B52867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20002"/>
            <a:ext cx="4591691" cy="2562583"/>
          </a:xfrm>
        </p:spPr>
      </p:pic>
    </p:spTree>
    <p:extLst>
      <p:ext uri="{BB962C8B-B14F-4D97-AF65-F5344CB8AC3E}">
        <p14:creationId xmlns:p14="http://schemas.microsoft.com/office/powerpoint/2010/main" val="150947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65C66-9696-4474-B7E8-EA219C7C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F5216202-989C-44C3-B130-5D49555DC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696187"/>
            <a:ext cx="4610743" cy="2610214"/>
          </a:xfrm>
        </p:spPr>
      </p:pic>
    </p:spTree>
    <p:extLst>
      <p:ext uri="{BB962C8B-B14F-4D97-AF65-F5344CB8AC3E}">
        <p14:creationId xmlns:p14="http://schemas.microsoft.com/office/powerpoint/2010/main" val="90435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07ED0-1621-407B-B6BF-319C249B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xmlns="" id="{D46D2D96-1F82-44AA-A583-3EC9443D7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00950"/>
            <a:ext cx="4601217" cy="2600688"/>
          </a:xfrm>
        </p:spPr>
      </p:pic>
    </p:spTree>
    <p:extLst>
      <p:ext uri="{BB962C8B-B14F-4D97-AF65-F5344CB8AC3E}">
        <p14:creationId xmlns:p14="http://schemas.microsoft.com/office/powerpoint/2010/main" val="24059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4E773-5F6D-49AA-9A09-CBFC5BEA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ED09D564-1C5A-49AD-A5DB-539508FE2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10476"/>
            <a:ext cx="4601217" cy="2581635"/>
          </a:xfrm>
        </p:spPr>
      </p:pic>
    </p:spTree>
    <p:extLst>
      <p:ext uri="{BB962C8B-B14F-4D97-AF65-F5344CB8AC3E}">
        <p14:creationId xmlns:p14="http://schemas.microsoft.com/office/powerpoint/2010/main" val="330205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E490C-9651-4BB9-8831-B0DA619F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xmlns="" id="{19161190-0379-474A-A432-47A388D27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2710476"/>
            <a:ext cx="4572638" cy="2581635"/>
          </a:xfrm>
        </p:spPr>
      </p:pic>
    </p:spTree>
    <p:extLst>
      <p:ext uri="{BB962C8B-B14F-4D97-AF65-F5344CB8AC3E}">
        <p14:creationId xmlns:p14="http://schemas.microsoft.com/office/powerpoint/2010/main" val="13108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66035-0FA6-46A5-9471-219F79B6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xmlns="" id="{CEE996F5-D724-469F-8C56-0A454045C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05713"/>
            <a:ext cx="4610743" cy="2591162"/>
          </a:xfrm>
        </p:spPr>
      </p:pic>
    </p:spTree>
    <p:extLst>
      <p:ext uri="{BB962C8B-B14F-4D97-AF65-F5344CB8AC3E}">
        <p14:creationId xmlns:p14="http://schemas.microsoft.com/office/powerpoint/2010/main" val="333925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B2E87-AC8B-40A8-B2D9-76B2CE1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632FD9BD-D015-4D08-865C-76C7DD533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05713"/>
            <a:ext cx="4610743" cy="2591162"/>
          </a:xfrm>
        </p:spPr>
      </p:pic>
    </p:spTree>
    <p:extLst>
      <p:ext uri="{BB962C8B-B14F-4D97-AF65-F5344CB8AC3E}">
        <p14:creationId xmlns:p14="http://schemas.microsoft.com/office/powerpoint/2010/main" val="350733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83458D-E813-425D-9CD5-5A88D2A1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1A1D357F-C3EC-48A4-8707-E0840C59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1" y="2367280"/>
            <a:ext cx="4391638" cy="2877200"/>
          </a:xfrm>
        </p:spPr>
      </p:pic>
    </p:spTree>
    <p:extLst>
      <p:ext uri="{BB962C8B-B14F-4D97-AF65-F5344CB8AC3E}">
        <p14:creationId xmlns:p14="http://schemas.microsoft.com/office/powerpoint/2010/main" val="171667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75897-9CCB-4228-A96E-3F1AEE6C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A54B7143-7956-49C8-B9AF-30EC70047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05713"/>
            <a:ext cx="4601217" cy="2591162"/>
          </a:xfrm>
        </p:spPr>
      </p:pic>
    </p:spTree>
    <p:extLst>
      <p:ext uri="{BB962C8B-B14F-4D97-AF65-F5344CB8AC3E}">
        <p14:creationId xmlns:p14="http://schemas.microsoft.com/office/powerpoint/2010/main" val="388227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A2C27-5FBE-49CE-8493-2D36C8F0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F4DE5B9B-CDA9-4A2B-B2B3-B71DBCB8F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5" y="2710476"/>
            <a:ext cx="4620270" cy="2581635"/>
          </a:xfrm>
        </p:spPr>
      </p:pic>
    </p:spTree>
    <p:extLst>
      <p:ext uri="{BB962C8B-B14F-4D97-AF65-F5344CB8AC3E}">
        <p14:creationId xmlns:p14="http://schemas.microsoft.com/office/powerpoint/2010/main" val="231792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40654F-9444-457D-A332-8FAD9916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33593E6E-8F6B-458B-8875-CD0B82DE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02" y="2720002"/>
            <a:ext cx="4629796" cy="2562583"/>
          </a:xfrm>
        </p:spPr>
      </p:pic>
    </p:spTree>
    <p:extLst>
      <p:ext uri="{BB962C8B-B14F-4D97-AF65-F5344CB8AC3E}">
        <p14:creationId xmlns:p14="http://schemas.microsoft.com/office/powerpoint/2010/main" val="415458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2153D-38CA-4611-B20F-EEACA1CF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A39350EE-9DC8-4ECD-BFFD-631B787C1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8" y="2715239"/>
            <a:ext cx="4582164" cy="2572109"/>
          </a:xfrm>
        </p:spPr>
      </p:pic>
    </p:spTree>
    <p:extLst>
      <p:ext uri="{BB962C8B-B14F-4D97-AF65-F5344CB8AC3E}">
        <p14:creationId xmlns:p14="http://schemas.microsoft.com/office/powerpoint/2010/main" val="1768432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7E827-E661-45AC-B021-2DA751F8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D01313A2-530D-41BA-A2F0-3F6113320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10476"/>
            <a:ext cx="4610743" cy="2581635"/>
          </a:xfrm>
        </p:spPr>
      </p:pic>
    </p:spTree>
    <p:extLst>
      <p:ext uri="{BB962C8B-B14F-4D97-AF65-F5344CB8AC3E}">
        <p14:creationId xmlns:p14="http://schemas.microsoft.com/office/powerpoint/2010/main" val="394649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F7D05-9C39-4B74-8947-7BADEB6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80FCA05-1201-448A-8573-5D553C3A6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10476"/>
            <a:ext cx="4610743" cy="2581635"/>
          </a:xfrm>
        </p:spPr>
      </p:pic>
    </p:spTree>
    <p:extLst>
      <p:ext uri="{BB962C8B-B14F-4D97-AF65-F5344CB8AC3E}">
        <p14:creationId xmlns:p14="http://schemas.microsoft.com/office/powerpoint/2010/main" val="77777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74FF9-7384-4C1E-A263-F5B24C06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2CCFA635-26FB-47F9-B464-0513A149C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5" y="2705713"/>
            <a:ext cx="4620270" cy="2591162"/>
          </a:xfrm>
        </p:spPr>
      </p:pic>
    </p:spTree>
    <p:extLst>
      <p:ext uri="{BB962C8B-B14F-4D97-AF65-F5344CB8AC3E}">
        <p14:creationId xmlns:p14="http://schemas.microsoft.com/office/powerpoint/2010/main" val="8044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02545-78FB-44B3-85A8-C26A2EF8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01691B88-4BE2-430F-85BE-070D83FE6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29529"/>
            <a:ext cx="4610743" cy="2543530"/>
          </a:xfrm>
        </p:spPr>
      </p:pic>
    </p:spTree>
    <p:extLst>
      <p:ext uri="{BB962C8B-B14F-4D97-AF65-F5344CB8AC3E}">
        <p14:creationId xmlns:p14="http://schemas.microsoft.com/office/powerpoint/2010/main" val="1754661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5219A-71AB-459F-9752-9351D898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0DFFFC76-8FAE-448D-84BB-B0B72FC17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2715239"/>
            <a:ext cx="4572638" cy="2572109"/>
          </a:xfrm>
        </p:spPr>
      </p:pic>
    </p:spTree>
    <p:extLst>
      <p:ext uri="{BB962C8B-B14F-4D97-AF65-F5344CB8AC3E}">
        <p14:creationId xmlns:p14="http://schemas.microsoft.com/office/powerpoint/2010/main" val="88910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238CD-B8CC-4AA7-B3EC-0BB1AA16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55D3F0CB-4B91-4DB0-BD79-3D78E8D43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20002"/>
            <a:ext cx="4610743" cy="2562583"/>
          </a:xfrm>
        </p:spPr>
      </p:pic>
    </p:spTree>
    <p:extLst>
      <p:ext uri="{BB962C8B-B14F-4D97-AF65-F5344CB8AC3E}">
        <p14:creationId xmlns:p14="http://schemas.microsoft.com/office/powerpoint/2010/main" val="410223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44B4-9378-408F-9704-7598BFE6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533AA1F-6A80-4AF1-94F3-726ACFB14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8" y="2705713"/>
            <a:ext cx="4582164" cy="2591162"/>
          </a:xfrm>
        </p:spPr>
      </p:pic>
    </p:spTree>
    <p:extLst>
      <p:ext uri="{BB962C8B-B14F-4D97-AF65-F5344CB8AC3E}">
        <p14:creationId xmlns:p14="http://schemas.microsoft.com/office/powerpoint/2010/main" val="1178967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281AE-9B41-4C63-8F9C-E55C4C5F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660D956-AA7C-4738-A617-5AC652DA0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20002"/>
            <a:ext cx="4591691" cy="2562583"/>
          </a:xfrm>
        </p:spPr>
      </p:pic>
    </p:spTree>
    <p:extLst>
      <p:ext uri="{BB962C8B-B14F-4D97-AF65-F5344CB8AC3E}">
        <p14:creationId xmlns:p14="http://schemas.microsoft.com/office/powerpoint/2010/main" val="4039981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F642C-94C0-49A8-9358-C7A732A6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B93D3D58-9E80-48AC-AABD-F6F59EF5E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5" y="2715239"/>
            <a:ext cx="4620270" cy="2572109"/>
          </a:xfrm>
        </p:spPr>
      </p:pic>
    </p:spTree>
    <p:extLst>
      <p:ext uri="{BB962C8B-B14F-4D97-AF65-F5344CB8AC3E}">
        <p14:creationId xmlns:p14="http://schemas.microsoft.com/office/powerpoint/2010/main" val="1280387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B0591-E5DE-4143-A0B2-E3884ACD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FD2D2650-E525-4B3C-8856-E154C59F0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10476"/>
            <a:ext cx="4591691" cy="2581635"/>
          </a:xfrm>
        </p:spPr>
      </p:pic>
    </p:spTree>
    <p:extLst>
      <p:ext uri="{BB962C8B-B14F-4D97-AF65-F5344CB8AC3E}">
        <p14:creationId xmlns:p14="http://schemas.microsoft.com/office/powerpoint/2010/main" val="1667049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1CB79-CC2D-4911-A2BE-92FF683E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E20BA45-6A3B-4026-AE51-E384C772E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15239"/>
            <a:ext cx="4601217" cy="2572109"/>
          </a:xfrm>
        </p:spPr>
      </p:pic>
    </p:spTree>
    <p:extLst>
      <p:ext uri="{BB962C8B-B14F-4D97-AF65-F5344CB8AC3E}">
        <p14:creationId xmlns:p14="http://schemas.microsoft.com/office/powerpoint/2010/main" val="299842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D229-CC7B-4A49-988C-073D880D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7E317D9-D35A-4B3E-A104-B302167C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2720002"/>
            <a:ext cx="4572638" cy="2562583"/>
          </a:xfrm>
        </p:spPr>
      </p:pic>
    </p:spTree>
    <p:extLst>
      <p:ext uri="{BB962C8B-B14F-4D97-AF65-F5344CB8AC3E}">
        <p14:creationId xmlns:p14="http://schemas.microsoft.com/office/powerpoint/2010/main" val="206421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56004-13AA-4BE7-A8E6-7E507869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98FCC0-6732-4F8A-A4E0-5873E418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46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5F12B-C61F-46A7-8A0D-56A87F38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0AEA4C96-0C79-4AA7-BB2E-2FD93DDF0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00950"/>
            <a:ext cx="4601217" cy="2600688"/>
          </a:xfrm>
        </p:spPr>
      </p:pic>
    </p:spTree>
    <p:extLst>
      <p:ext uri="{BB962C8B-B14F-4D97-AF65-F5344CB8AC3E}">
        <p14:creationId xmlns:p14="http://schemas.microsoft.com/office/powerpoint/2010/main" val="25183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7CD7F-846B-43FC-AB4B-0C286EC7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xmlns="" id="{43B6451D-007B-4A92-845B-A9918A61D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23" y="2481844"/>
            <a:ext cx="4686954" cy="3038899"/>
          </a:xfrm>
        </p:spPr>
      </p:pic>
    </p:spTree>
    <p:extLst>
      <p:ext uri="{BB962C8B-B14F-4D97-AF65-F5344CB8AC3E}">
        <p14:creationId xmlns:p14="http://schemas.microsoft.com/office/powerpoint/2010/main" val="158351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090B7-64A8-498C-903A-6A02FD15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93FA3B9E-2929-4190-96CE-ED1740843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8" y="2691423"/>
            <a:ext cx="4582164" cy="2619741"/>
          </a:xfrm>
        </p:spPr>
      </p:pic>
    </p:spTree>
    <p:extLst>
      <p:ext uri="{BB962C8B-B14F-4D97-AF65-F5344CB8AC3E}">
        <p14:creationId xmlns:p14="http://schemas.microsoft.com/office/powerpoint/2010/main" val="4547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DAADC-CFA3-4731-BDDE-7F3DF4C9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FB7ED449-E19A-4037-A2D8-7D5FEEEDF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39" y="2710476"/>
            <a:ext cx="4639322" cy="2581635"/>
          </a:xfrm>
        </p:spPr>
      </p:pic>
    </p:spTree>
    <p:extLst>
      <p:ext uri="{BB962C8B-B14F-4D97-AF65-F5344CB8AC3E}">
        <p14:creationId xmlns:p14="http://schemas.microsoft.com/office/powerpoint/2010/main" val="369074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4B3AF-4307-49A8-9D5C-9CF2D755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0358C01-ACF0-453E-8A68-1B5F94C4D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691423"/>
            <a:ext cx="4591691" cy="2619741"/>
          </a:xfrm>
        </p:spPr>
      </p:pic>
    </p:spTree>
    <p:extLst>
      <p:ext uri="{BB962C8B-B14F-4D97-AF65-F5344CB8AC3E}">
        <p14:creationId xmlns:p14="http://schemas.microsoft.com/office/powerpoint/2010/main" val="95503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6077E-762A-44E4-BCBA-7A5D0B38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AEEFC25F-6335-4F96-991B-3823D80FE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67634"/>
            <a:ext cx="4601217" cy="2467319"/>
          </a:xfrm>
        </p:spPr>
      </p:pic>
    </p:spTree>
    <p:extLst>
      <p:ext uri="{BB962C8B-B14F-4D97-AF65-F5344CB8AC3E}">
        <p14:creationId xmlns:p14="http://schemas.microsoft.com/office/powerpoint/2010/main" val="354715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Προσαρμογή</PresentationFormat>
  <Paragraphs>0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CGOEY1</dc:creator>
  <cp:lastModifiedBy>user</cp:lastModifiedBy>
  <cp:revision>2</cp:revision>
  <dcterms:created xsi:type="dcterms:W3CDTF">2020-12-22T01:11:26Z</dcterms:created>
  <dcterms:modified xsi:type="dcterms:W3CDTF">2020-12-29T06:45:34Z</dcterms:modified>
</cp:coreProperties>
</file>